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5" r:id="rId9"/>
    <p:sldId id="263" r:id="rId10"/>
    <p:sldId id="266" r:id="rId11"/>
    <p:sldId id="270" r:id="rId12"/>
    <p:sldId id="271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ty Samantray" userId="bc6430854c9d3109" providerId="LiveId" clId="{487191CC-2C60-46EA-84F9-4C29E5A9ACDD}"/>
    <pc:docChg chg="addSld modSld">
      <pc:chgData name="Adity Samantray" userId="bc6430854c9d3109" providerId="LiveId" clId="{487191CC-2C60-46EA-84F9-4C29E5A9ACDD}" dt="2023-09-27T18:08:11.941" v="130" actId="20577"/>
      <pc:docMkLst>
        <pc:docMk/>
      </pc:docMkLst>
      <pc:sldChg chg="addSp modSp new mod">
        <pc:chgData name="Adity Samantray" userId="bc6430854c9d3109" providerId="LiveId" clId="{487191CC-2C60-46EA-84F9-4C29E5A9ACDD}" dt="2023-09-27T18:05:26.198" v="29" actId="20577"/>
        <pc:sldMkLst>
          <pc:docMk/>
          <pc:sldMk cId="804253959" sldId="270"/>
        </pc:sldMkLst>
        <pc:spChg chg="add">
          <ac:chgData name="Adity Samantray" userId="bc6430854c9d3109" providerId="LiveId" clId="{487191CC-2C60-46EA-84F9-4C29E5A9ACDD}" dt="2023-09-27T18:04:07.887" v="1"/>
          <ac:spMkLst>
            <pc:docMk/>
            <pc:sldMk cId="804253959" sldId="270"/>
            <ac:spMk id="2" creationId="{47D20E77-79BF-D37A-CA34-4087EBCE75B8}"/>
          </ac:spMkLst>
        </pc:spChg>
        <pc:spChg chg="add mod">
          <ac:chgData name="Adity Samantray" userId="bc6430854c9d3109" providerId="LiveId" clId="{487191CC-2C60-46EA-84F9-4C29E5A9ACDD}" dt="2023-09-27T18:05:26.198" v="29" actId="20577"/>
          <ac:spMkLst>
            <pc:docMk/>
            <pc:sldMk cId="804253959" sldId="270"/>
            <ac:spMk id="5" creationId="{DA9A5F5C-826C-1357-4AB1-72DA4E7B9A67}"/>
          </ac:spMkLst>
        </pc:spChg>
        <pc:picChg chg="add">
          <ac:chgData name="Adity Samantray" userId="bc6430854c9d3109" providerId="LiveId" clId="{487191CC-2C60-46EA-84F9-4C29E5A9ACDD}" dt="2023-09-27T18:04:40.903" v="2" actId="22"/>
          <ac:picMkLst>
            <pc:docMk/>
            <pc:sldMk cId="804253959" sldId="270"/>
            <ac:picMk id="4" creationId="{9106F011-9809-9EBC-A390-49B1E43D3BFE}"/>
          </ac:picMkLst>
        </pc:picChg>
      </pc:sldChg>
      <pc:sldChg chg="addSp modSp new mod">
        <pc:chgData name="Adity Samantray" userId="bc6430854c9d3109" providerId="LiveId" clId="{487191CC-2C60-46EA-84F9-4C29E5A9ACDD}" dt="2023-09-27T18:08:11.941" v="130" actId="20577"/>
        <pc:sldMkLst>
          <pc:docMk/>
          <pc:sldMk cId="782080935" sldId="271"/>
        </pc:sldMkLst>
        <pc:spChg chg="add mod">
          <ac:chgData name="Adity Samantray" userId="bc6430854c9d3109" providerId="LiveId" clId="{487191CC-2C60-46EA-84F9-4C29E5A9ACDD}" dt="2023-09-27T18:08:11.941" v="130" actId="20577"/>
          <ac:spMkLst>
            <pc:docMk/>
            <pc:sldMk cId="782080935" sldId="271"/>
            <ac:spMk id="4" creationId="{E3F6F81F-BF25-B220-3F5A-FC4BCB8CF67D}"/>
          </ac:spMkLst>
        </pc:spChg>
        <pc:picChg chg="add">
          <ac:chgData name="Adity Samantray" userId="bc6430854c9d3109" providerId="LiveId" clId="{487191CC-2C60-46EA-84F9-4C29E5A9ACDD}" dt="2023-09-27T18:06:46.868" v="31" actId="22"/>
          <ac:picMkLst>
            <pc:docMk/>
            <pc:sldMk cId="782080935" sldId="271"/>
            <ac:picMk id="3" creationId="{FDFAEE55-5168-C5FA-014D-7F2842F49B0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E08A4-C1E6-AC7A-A465-46ADB880A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BFF8FE-A041-29F7-A29D-4C0DA55B7E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57EBA-4F56-E086-74A7-FEFFB9072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E884D-01F5-F6A3-D404-3D90253FA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F5F6F-3CFF-494E-8DA9-D764E1918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6960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CB0AA-33EA-2A5C-802A-D1D9EA76F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32B02D-7A3A-9FB1-36FF-FB112D24A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C87C1-ED22-E4B4-A08A-D634400E4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DFE7E-BACE-3823-9EA9-4538C7ED6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A8D6A-A5BE-4F1D-B32D-A7AFD04AE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221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986CE2-C387-8B2D-85EE-C16B924567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F6F0D5-AD61-F2AB-060C-CFDB928C6B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55E46-823B-9EA7-6149-FD33D41D6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EE5A7-FA58-842C-BE12-F6DEF36AA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DCD75-3A6A-3FF5-D391-3CBCF0432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9651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0BA56-9D54-1392-F39E-12062903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07083-00B9-4AB5-10F0-37247158E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F8157B-FF82-BB98-8DCF-5D602E705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931F9-DE05-025D-4160-EE90F1A0A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1C9E5-BD62-4F36-8DD0-8D2F092D9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5425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C3D45-6EC0-EE96-D39A-D0A268A12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3BB33-F8BA-E92C-8745-4363502EF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ADBE2-4399-5FE1-161D-C41B2D401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CFD7D-5E30-CE1B-A227-9A461E4EC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E8B05-3C1C-D73E-D2FA-51C96E065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4055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E607C-1F21-9C5C-4F36-25B633884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9296E-9DE4-86BB-D876-E796B14FFD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F81674-3482-F58B-0B73-C8944E0574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6AF11B-9CE5-55CD-E1FC-F992B63DC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556C16-63BF-6288-4458-23ABE3154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2C38D-9407-C3C6-2134-75BB7B1A8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4171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3472-F295-4361-86A7-25BDDF250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8E876E-CE65-AE6B-129E-8C1CA6646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2D4902-55F5-4837-A36C-94A21E8B87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66025E-4B75-03F7-E326-B946C2089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04A0EF-8B2C-AF2B-4F36-0785CBFF20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234794-BDDB-E579-6BD9-5974D59F0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7EB7F1-13B5-BE60-9FF8-EF0042981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617276-04D1-2674-0629-2BF78DC41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426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27E9B-FB4B-29A8-E773-7D63A32B0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7CA53A-72AD-BD2A-62B7-B1DCD1162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3A59E9-EAC5-905B-353F-CFCF002D3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9A650-8E06-0FC7-18CD-FB7AE67A0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31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CFE068-4EBE-7206-A392-A81FD9EB7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3AC4C4-34E4-0E5B-606E-55F503EBE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83FEFE-90A3-9E15-DD47-CF8A38F4B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8376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56E82-324C-94F1-3992-D22511D5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EB9FB-CFE6-3A0B-79C5-3F745778F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2C0EC-46AB-8F8D-5AA4-74D125A2E0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7D3187-8739-6B52-0417-C8F07292B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D0620E-9464-D891-C1DF-3F7979269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D7716-5DE8-4663-02A8-1076F07D9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0817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06CF7-5E9D-6C5A-8F2C-2BC5B91AA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EA7D1D-A840-AFEA-5445-65A88A0304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2236AA-93FF-3045-C5C9-77140EDA1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D1EB7-7005-49FC-A86A-1BD9B023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54C000-191E-00C9-430D-93CF67D9A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077E9-D60F-0AD9-3DFA-C254D5E7D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1700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0A1555-3576-06A7-6CB9-A1119E12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A85AD-B453-C4A8-1E56-90E077DDA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653AB-4167-5992-2DC3-D50D3FAAAD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480B1-6EAE-42B7-976C-8DB3DFEC5555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AB051-3261-8DDC-60C5-AD23132FF8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28914-51B1-53E8-8A54-7B30E18707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49D2A-87D2-48FC-AC78-807900BA8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9432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0EF82B-0626-50FC-7775-F1EA1176B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950"/>
            <a:ext cx="12192000" cy="56261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211DACE-0E94-F0F6-A22A-9D774A89D6CA}"/>
              </a:ext>
            </a:extLst>
          </p:cNvPr>
          <p:cNvSpPr/>
          <p:nvPr/>
        </p:nvSpPr>
        <p:spPr>
          <a:xfrm>
            <a:off x="9206753" y="4545106"/>
            <a:ext cx="2393576" cy="147021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This is our landing Page, here we have options to  </a:t>
            </a:r>
          </a:p>
        </p:txBody>
      </p:sp>
    </p:spTree>
    <p:extLst>
      <p:ext uri="{BB962C8B-B14F-4D97-AF65-F5344CB8AC3E}">
        <p14:creationId xmlns:p14="http://schemas.microsoft.com/office/powerpoint/2010/main" val="1568831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38E5C7-35BD-72AA-94A3-3AAA44605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4728"/>
            <a:ext cx="12192000" cy="56285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D79D3A0-08EB-7117-56C9-F1D0C71C2E1C}"/>
              </a:ext>
            </a:extLst>
          </p:cNvPr>
          <p:cNvSpPr/>
          <p:nvPr/>
        </p:nvSpPr>
        <p:spPr>
          <a:xfrm>
            <a:off x="8346141" y="1371600"/>
            <a:ext cx="2770094" cy="84268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If we click on Logout, then it will revert us back to the landing page</a:t>
            </a:r>
          </a:p>
        </p:txBody>
      </p:sp>
    </p:spTree>
    <p:extLst>
      <p:ext uri="{BB962C8B-B14F-4D97-AF65-F5344CB8AC3E}">
        <p14:creationId xmlns:p14="http://schemas.microsoft.com/office/powerpoint/2010/main" val="4099717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7D20E77-79BF-D37A-CA34-4087EBCE75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06F011-9809-9EBC-A390-49B1E43D3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383" y="940854"/>
            <a:ext cx="10783234" cy="497629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A9A5F5C-826C-1357-4AB1-72DA4E7B9A67}"/>
              </a:ext>
            </a:extLst>
          </p:cNvPr>
          <p:cNvSpPr/>
          <p:nvPr/>
        </p:nvSpPr>
        <p:spPr>
          <a:xfrm>
            <a:off x="8650942" y="1721224"/>
            <a:ext cx="2608730" cy="90543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Student Login Page.</a:t>
            </a:r>
          </a:p>
        </p:txBody>
      </p:sp>
    </p:spTree>
    <p:extLst>
      <p:ext uri="{BB962C8B-B14F-4D97-AF65-F5344CB8AC3E}">
        <p14:creationId xmlns:p14="http://schemas.microsoft.com/office/powerpoint/2010/main" val="804253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FAEE55-5168-C5FA-014D-7F2842F49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383" y="914182"/>
            <a:ext cx="10783234" cy="502963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3F6F81F-BF25-B220-3F5A-FC4BCB8CF67D}"/>
              </a:ext>
            </a:extLst>
          </p:cNvPr>
          <p:cNvSpPr/>
          <p:nvPr/>
        </p:nvSpPr>
        <p:spPr>
          <a:xfrm>
            <a:off x="8399929" y="1631576"/>
            <a:ext cx="2752165" cy="103990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When we will click on new user Registration, this page will open and </a:t>
            </a:r>
            <a:r>
              <a:rPr lang="en-IN">
                <a:solidFill>
                  <a:schemeClr val="tx1"/>
                </a:solidFill>
              </a:rPr>
              <a:t>here we can </a:t>
            </a:r>
            <a:r>
              <a:rPr lang="en-IN" dirty="0">
                <a:solidFill>
                  <a:schemeClr val="tx1"/>
                </a:solidFill>
              </a:rPr>
              <a:t>add </a:t>
            </a:r>
            <a:r>
              <a:rPr lang="en-IN">
                <a:solidFill>
                  <a:schemeClr val="tx1"/>
                </a:solidFill>
              </a:rPr>
              <a:t>new user.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080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51A3BC-7059-20BE-5A42-88BE9D674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7705"/>
            <a:ext cx="12192000" cy="56025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3E0AA5A-90A6-0BB9-FF80-D08505427359}"/>
              </a:ext>
            </a:extLst>
          </p:cNvPr>
          <p:cNvSpPr/>
          <p:nvPr/>
        </p:nvSpPr>
        <p:spPr>
          <a:xfrm>
            <a:off x="8489576" y="1281953"/>
            <a:ext cx="2608730" cy="12012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This is Student Interface, and it is showing my account</a:t>
            </a:r>
          </a:p>
        </p:txBody>
      </p:sp>
    </p:spTree>
    <p:extLst>
      <p:ext uri="{BB962C8B-B14F-4D97-AF65-F5344CB8AC3E}">
        <p14:creationId xmlns:p14="http://schemas.microsoft.com/office/powerpoint/2010/main" val="1116976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8E117B-C8A1-BAE8-C921-7E033C62C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5475"/>
            <a:ext cx="12192000" cy="56070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AE5864-8A2B-CA20-0D53-A3D4240F8FCA}"/>
              </a:ext>
            </a:extLst>
          </p:cNvPr>
          <p:cNvSpPr/>
          <p:nvPr/>
        </p:nvSpPr>
        <p:spPr>
          <a:xfrm>
            <a:off x="8695765" y="1308847"/>
            <a:ext cx="2554941" cy="100404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when we click on Request book.</a:t>
            </a:r>
          </a:p>
        </p:txBody>
      </p:sp>
    </p:spTree>
    <p:extLst>
      <p:ext uri="{BB962C8B-B14F-4D97-AF65-F5344CB8AC3E}">
        <p14:creationId xmlns:p14="http://schemas.microsoft.com/office/powerpoint/2010/main" val="869222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D6F63F-32B1-DA42-17E3-1AB23B7AA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9125"/>
            <a:ext cx="12192000" cy="56197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5C82D8E-6EEC-7F6B-80AD-926B766FFEB8}"/>
              </a:ext>
            </a:extLst>
          </p:cNvPr>
          <p:cNvSpPr/>
          <p:nvPr/>
        </p:nvSpPr>
        <p:spPr>
          <a:xfrm>
            <a:off x="8095129" y="1631576"/>
            <a:ext cx="2411506" cy="95025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When we click on book Report.</a:t>
            </a:r>
          </a:p>
        </p:txBody>
      </p:sp>
    </p:spTree>
    <p:extLst>
      <p:ext uri="{BB962C8B-B14F-4D97-AF65-F5344CB8AC3E}">
        <p14:creationId xmlns:p14="http://schemas.microsoft.com/office/powerpoint/2010/main" val="3993290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7A2B90-9EFA-7053-AEC6-68A59C25E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1825"/>
            <a:ext cx="12192000" cy="55943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8AB389E-4268-F157-D10B-31ACEE137CBA}"/>
              </a:ext>
            </a:extLst>
          </p:cNvPr>
          <p:cNvSpPr/>
          <p:nvPr/>
        </p:nvSpPr>
        <p:spPr>
          <a:xfrm>
            <a:off x="9547411" y="3119718"/>
            <a:ext cx="2277035" cy="212463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If we click on Admin login , admin page will open and here we have to fill the correct id and password otherwise it will revert us back to the landing page.</a:t>
            </a:r>
          </a:p>
        </p:txBody>
      </p:sp>
    </p:spTree>
    <p:extLst>
      <p:ext uri="{BB962C8B-B14F-4D97-AF65-F5344CB8AC3E}">
        <p14:creationId xmlns:p14="http://schemas.microsoft.com/office/powerpoint/2010/main" val="2884228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45B17F2-6D3E-4365-7FCD-280515F35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2979"/>
            <a:ext cx="12192000" cy="567204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F136C06-78C8-70C5-63B6-68DBA1632043}"/>
              </a:ext>
            </a:extLst>
          </p:cNvPr>
          <p:cNvSpPr/>
          <p:nvPr/>
        </p:nvSpPr>
        <p:spPr>
          <a:xfrm>
            <a:off x="8408895" y="806825"/>
            <a:ext cx="3550024" cy="12192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If Admin wants to add book then all the details mentioned below have to be filled and then click on SUBMIT button.</a:t>
            </a:r>
          </a:p>
        </p:txBody>
      </p:sp>
    </p:spTree>
    <p:extLst>
      <p:ext uri="{BB962C8B-B14F-4D97-AF65-F5344CB8AC3E}">
        <p14:creationId xmlns:p14="http://schemas.microsoft.com/office/powerpoint/2010/main" val="2758860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9DC0A4-EE78-DC4D-11E8-A7BFD0035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7447"/>
            <a:ext cx="12192000" cy="560310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7410507-1D43-3853-93A5-8CE45D9AB5CC}"/>
              </a:ext>
            </a:extLst>
          </p:cNvPr>
          <p:cNvSpPr/>
          <p:nvPr/>
        </p:nvSpPr>
        <p:spPr>
          <a:xfrm>
            <a:off x="8283387" y="1246095"/>
            <a:ext cx="3594847" cy="4751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When we click on Book report</a:t>
            </a:r>
          </a:p>
        </p:txBody>
      </p:sp>
    </p:spTree>
    <p:extLst>
      <p:ext uri="{BB962C8B-B14F-4D97-AF65-F5344CB8AC3E}">
        <p14:creationId xmlns:p14="http://schemas.microsoft.com/office/powerpoint/2010/main" val="2478091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C75C7A-1A1F-84E6-F006-9A8036A24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6660"/>
            <a:ext cx="12192000" cy="564467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80B1B0-4E18-3664-971C-58D0B3FEFC7E}"/>
              </a:ext>
            </a:extLst>
          </p:cNvPr>
          <p:cNvSpPr/>
          <p:nvPr/>
        </p:nvSpPr>
        <p:spPr>
          <a:xfrm>
            <a:off x="8265459" y="1308847"/>
            <a:ext cx="3666565" cy="3765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When we clicks on Book requests</a:t>
            </a:r>
          </a:p>
        </p:txBody>
      </p:sp>
    </p:spTree>
    <p:extLst>
      <p:ext uri="{BB962C8B-B14F-4D97-AF65-F5344CB8AC3E}">
        <p14:creationId xmlns:p14="http://schemas.microsoft.com/office/powerpoint/2010/main" val="323647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99CC4A-FFAB-C64F-3DB6-639540237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5188"/>
            <a:ext cx="12192000" cy="564762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D1AE354-3146-1B11-2C93-8B85431AC15F}"/>
              </a:ext>
            </a:extLst>
          </p:cNvPr>
          <p:cNvSpPr/>
          <p:nvPr/>
        </p:nvSpPr>
        <p:spPr>
          <a:xfrm>
            <a:off x="8068235" y="1371600"/>
            <a:ext cx="3854824" cy="4213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When we click on Add user</a:t>
            </a:r>
          </a:p>
        </p:txBody>
      </p:sp>
    </p:spTree>
    <p:extLst>
      <p:ext uri="{BB962C8B-B14F-4D97-AF65-F5344CB8AC3E}">
        <p14:creationId xmlns:p14="http://schemas.microsoft.com/office/powerpoint/2010/main" val="2777075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945F16-BECE-C62D-E76F-6FB28B211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600"/>
            <a:ext cx="12192000" cy="5638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2490F58-FB8A-D682-B47E-6BA51658A403}"/>
              </a:ext>
            </a:extLst>
          </p:cNvPr>
          <p:cNvSpPr/>
          <p:nvPr/>
        </p:nvSpPr>
        <p:spPr>
          <a:xfrm>
            <a:off x="8086164" y="1201271"/>
            <a:ext cx="3845859" cy="44823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When we click user report</a:t>
            </a:r>
          </a:p>
        </p:txBody>
      </p:sp>
    </p:spTree>
    <p:extLst>
      <p:ext uri="{BB962C8B-B14F-4D97-AF65-F5344CB8AC3E}">
        <p14:creationId xmlns:p14="http://schemas.microsoft.com/office/powerpoint/2010/main" val="2284350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14DF92-43F3-4D1A-D1F4-5AE371D01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5188"/>
            <a:ext cx="12192000" cy="564762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F2B2824-6D9E-71EE-7069-557698EB8C24}"/>
              </a:ext>
            </a:extLst>
          </p:cNvPr>
          <p:cNvSpPr/>
          <p:nvPr/>
        </p:nvSpPr>
        <p:spPr>
          <a:xfrm>
            <a:off x="8265459" y="1416424"/>
            <a:ext cx="3576917" cy="37651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When we click on Issue book</a:t>
            </a:r>
          </a:p>
        </p:txBody>
      </p:sp>
    </p:spTree>
    <p:extLst>
      <p:ext uri="{BB962C8B-B14F-4D97-AF65-F5344CB8AC3E}">
        <p14:creationId xmlns:p14="http://schemas.microsoft.com/office/powerpoint/2010/main" val="225479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99F65C-F59D-ECFA-29A4-39F5AF3B5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2775"/>
            <a:ext cx="12192000" cy="56324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6F4AD15-E356-35A0-7987-E11F5E8FE264}"/>
              </a:ext>
            </a:extLst>
          </p:cNvPr>
          <p:cNvSpPr/>
          <p:nvPr/>
        </p:nvSpPr>
        <p:spPr>
          <a:xfrm>
            <a:off x="8238565" y="1515035"/>
            <a:ext cx="3505200" cy="4213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When we click on Issue report</a:t>
            </a:r>
          </a:p>
        </p:txBody>
      </p:sp>
    </p:spTree>
    <p:extLst>
      <p:ext uri="{BB962C8B-B14F-4D97-AF65-F5344CB8AC3E}">
        <p14:creationId xmlns:p14="http://schemas.microsoft.com/office/powerpoint/2010/main" val="2787386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168</Words>
  <Application>Microsoft Office PowerPoint</Application>
  <PresentationFormat>Widescreen</PresentationFormat>
  <Paragraphs>15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 Samantray</dc:creator>
  <cp:lastModifiedBy>Adity Samantray</cp:lastModifiedBy>
  <cp:revision>1</cp:revision>
  <dcterms:created xsi:type="dcterms:W3CDTF">2023-09-27T17:02:38Z</dcterms:created>
  <dcterms:modified xsi:type="dcterms:W3CDTF">2023-09-27T18:10:40Z</dcterms:modified>
</cp:coreProperties>
</file>

<file path=docProps/thumbnail.jpeg>
</file>